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58" r:id="rId5"/>
    <p:sldId id="260" r:id="rId6"/>
    <p:sldId id="273" r:id="rId7"/>
    <p:sldId id="272" r:id="rId8"/>
    <p:sldId id="267" r:id="rId9"/>
    <p:sldId id="274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2T05:17:58.152"/>
    </inkml:context>
    <inkml:brush xml:id="br0">
      <inkml:brushProperty name="width" value="0.35" units="cm"/>
      <inkml:brushProperty name="height" value="0.35" units="cm"/>
      <inkml:brushProperty name="color" value="#E71225"/>
    </inkml:brush>
  </inkml:definitions>
  <inkml:trace contextRef="#ctx0" brushRef="#br0">18 3578 6400,'-14'0'1259,"11"0"-178,6 2-202,8 5-456,-3-3-241,1 0 0,0-1-1,0 0 1,0 0 0,0-1 0,0 0-1,4 0-181,6 2 248,66 10 940,11-3-1188,-7 0 466,33 2 224,1-5 1,0-6 0,53-8-691,7-10 1197,170-38-1197,-218 27 675,-2-7 1,7-8-676,-54 11 447,-2-2 1,-2-5-1,49-30-447,49-42 784,-4-9-784,-91 55 114,-3-3 0,-3-4 0,20-27-114,207-248 442,-229 247-199,-5-2 0,26-52-243,-7-7 298,20-62-298,16-46 68,246-553 67,-335 725-126,-3-1-1,-5-2 1,-3-5-9,-18 59 48,1-23-48,-10 63-7,1-1 0,-1 0-1,0 1 1,-1-1 0,1 1 0,-1-1-1,0 1 1,-2-4 7,3 7-11,-1 0 0,1 1 0,-1-1 0,0 0 1,1 1-1,-1-1 0,0 1 0,0 0 0,0-1 0,0 1 0,-1 0 0,1-1 1,0 1-1,-1 0 0,1 0 0,0 0 0,-1 0 0,1 0 0,-1 0 0,1 1 1,-1-1-1,0 0 0,1 1 0,-1 0 0,0-1 0,1 1 0,-2-1 11,-3 1-37,1 1 0,-1-1 0,1 1 1,-1 0-1,1 0 0,0 0 0,-1 1 0,1 0 0,-2 1 37,-10 5-77,0 1 1,-1 2 76,-34 23-20,3 3 1,1 2-1,-32 33 20,53-45-24,1 2 0,-11 15 24,36-43-1,0 0-1,1 0 0,-1 0 0,0 0 0,0 0 0,1 0 0,-1 0 1,1 1-1,-1-1 0,1 0 0,-1 0 0,1 0 0,0 1 2,0-2-1,0 0-1,0 0 1,0 0-1,1 0 1,-1 1-1,0-1 0,0 0 1,0 0-1,1 0 1,-1 0-1,0 0 1,0 0-1,0 0 1,1 1-1,-1-1 0,0 0 1,0 0-1,1 0 1,-1 0-1,0 0 1,0 0-1,1 0 1,-1 0-1,0 0 1,0 0-1,1 0 0,-1-1 1,0 1-1,0 0 1,0 0-1,1 0 1,-1 0-1,0 0 1,0 0-1,0 0 0,1-1 2,30-15-112,24-21 21,-2-2 0,47-45 91,-7 5-26,-64 55-42,-13 10 83,1 0 0,0 1 0,1 1 0,0 1 0,1 0 0,5-1-15,-22 11-6,-1 1 1,1-1-1,0 1 1,0-1-1,-1 1 1,1 0-1,0 0 1,0 0-1,0 0 1,0 0-1,-1 0 1,1 0-1,0 0 1,0 1-1,-1-1 0,1 1 1,0-1-1,0 1 1,-1 0-1,1 0 1,-1 0-1,1 0 1,-1 0-1,1 0 1,-1 0-1,1 0 1,-1 1-1,0-1 1,1 2 5,3 4-12,0 0 0,0 0-1,-1 1 1,-1-1 0,4 9 12,-5-9 23,40 98 39,-24-55 42,2-1 0,3-1 0,14 22-104,15 16-1963,25 62 1963,-75-145-4778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2T05:19:45.27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332 137 3712,'-9'1'545,"0"0"1,0 0-1,0 1 1,0 1-1,0-1 0,0 1 1,0 1-1,1 0 1,-1 0-1,1 1 0,0 0 1,-5 4-546,-8 7 889,1 1 0,1 0 0,1 2 0,-1 1-889,8-8 334,-6 6 116,1 1 0,1 0 0,0 1 0,-5 11-450,17-25 17,0 0 0,0 0 0,1 0-1,-1 0 1,1 0 0,0 1 0,1-1 0,0 1-1,0-1 1,0 1 0,1-1 0,0 1-1,0-1 1,1 1 0,0-1 0,0 1 0,0-1-1,1 1 1,0 1-17,3 3-18,0 0 0,0 0 0,1-1 0,1 0-1,-1 0 1,2-1 0,-1 1 0,9 7 18,-2-5-15,-1-1 1,2 0-1,-1 0 0,1-2 1,11 6 14,15 4-12,1-2 0,1-1 0,0-3 0,13 2 12,59 11 338,77 7-338,120 0 867,-147-23-403,1-8-464,168-10 263,-220 5-201,156-9 914,177-33-976,-304 18 1109,13-9-1109,-117 26 148,-1-1-1,-1-2 0,0-2 1,-1-2-1,-1-1 0,-1-1 1,0-2-1,16-15-147,-40 29 49,-1-1-1,0 0 1,0 0 0,-1-1-1,0 0 1,-1 0 0,5-9-49,-10 15 15,0-1-1,0 0 1,0 0 0,0-1 0,-1 1-1,1 0 1,-1 0 0,0-1 0,-1 1-1,1-1 1,-1 1 0,1-1 0,-2 1-1,1-1 1,0 1 0,-1 0 0,0-1-1,0 1 1,0-1 0,0 1 0,-2-2-15,0 0 14,0 0 0,-1 0 1,0 0-1,0 0 0,0 1 1,-1-1-1,1 1 0,-1 1 1,-1-1-1,-3-3-14,-7-3 18,-1 1 0,0 0 0,-5-1-18,-66-30-129,-2 3-1,-2 5 1,-69-15 129,-27 4-209,-78-4 209,84 23 99,0 9 0,-84 7-99,23 14 212,-145 24-212,274-14-1729,-15 7 1729,-27 16-5033,93-18 340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2T05:19:53.5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558 136 4224,'-6'-3'548,"1"0"0,-1 1 0,0 0 0,0 1 0,0-1 0,0 1 0,-6 0-548,-16-4 1502,12 1-1295,0 1 0,1 1 0,-1 0 0,0 1 0,0 1 0,0 0 0,0 1 0,0 1 0,0 1 0,1 0 0,-1 1 0,1 0 0,0 2 0,0 0 0,0 0 0,-9 7-207,5-2 199,1 1-1,1 1 0,0 1 0,-4 4-198,11-8 63,1 0 0,1 0 0,0 1-1,0 0 1,1 0 0,0 0-1,-2 8-62,0-2 25,2 1-1,0 0 1,1 1 0,1-1-1,1 1 1,-2 16-25,6-27 5,-1 0 0,1-1 0,0 1 0,1 0 0,0 0 1,0-1-1,1 1 0,0-1 0,0 1 0,1-1 0,0 0 0,0 0 1,1 0-1,-1 0 0,2-1 0,-1 1 0,1-1 0,2 3-5,2-1-20,0 1 0,1-1 0,-1-1 0,2 0 0,-1-1 0,1 1 0,0-2 0,2 1 20,27 10-96,27 8 96,-61-22 6,70 21-10,1-3 0,0-4 1,55 4 3,112 1-4,-102-9 72,162 3 465,101-15-533,-9-16 192,-295 6 374,32-9-566,98-25 459,-196 37-374,26-5 151,0-3-1,-1-3 1,0-2 0,18-11-236,-59 22 66,0-1-1,0-1 0,-1 0 1,2-4-66,-14 11 7,-1 0 1,0-1-1,0 1 1,0-1-1,-1 0 1,0 0-1,0-1 1,0 1-1,0-1 0,-1 0 1,0 0-1,0 0 1,-1-1-1,0 1 1,1-3-8,-3 6 24,0 0 0,1 0 1,-1 0-1,-1 0 0,1-1 1,0 1-1,-1 0 0,1 0 1,-1 0-1,0 0 0,0 0 1,0 0-1,-1 0 0,1 0 1,-1 0-1,1 1 0,-1-1 0,0 0 1,-1 0-25,-3-4 43,0 1 0,-1-1 0,0 1 0,0 0 0,0 1 0,-4-2-43,-26-15-1,-2 0 1,-34-12 0,-90-29 143,111 43-67,-101-32 84,-3 6 0,-2 7 0,-1 7 0,-71-2-160,84 20 692,-29 6-692,-147 6 317,192 2-371,122 0 25,-222 5-401,163 0-2807,-16 5 3237,34-1-2810,10 6-1302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2T05:01:41.646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867 1098 5120,'-16'5'2018,"0"0"1,0-2 0,-1 1-1,-9-1-2018,-11 0 1389,-31 3 801,-1-3-2190,47-3 124,0-1-1,1-1 1,-1-1 0,0-1-1,-4-2-123,-1-2 46,0-2 0,1 0 0,1-1 0,-1-2 0,-7-6-46,14 8 7,1-2 1,1 0 0,1-1-1,0 0 1,0-1 0,2-1-1,-3-4-7,5 4-10,0 0-1,2 0 0,0-1 1,1 0-1,0 0 1,-4-16 10,9 20-37,1 0 1,0-1 0,0 1-1,2-1 1,0 1 0,0-1-1,1 1 1,1-1 0,0 1-1,1-3 37,2-6-28,1-1-1,1 1 0,1 0 1,1 0-1,1 1 0,1 0 1,1 0-1,0 2 0,2-1 0,0 1 1,3-1 28,7-6 19,1 0-1,1 2 1,1 0 0,1 2 0,1 1 0,31-17-19,-8 9-31,0 2 0,2 2 0,1 2 1,1 3-1,1 2 0,0 3 0,1 2 0,1 3 0,1 2 31,15 1 8,1 4 0,0 2 0,0 4-1,0 3 1,-1 4 0,40 11-8,-62-9 81,0 3 0,-1 2 1,0 2-1,-2 2 1,0 2-1,-2 3 0,-1 1 1,-1 3-1,18 16-81,-42-29 108,-1 0 1,-1 2-1,-1 0 0,0 1 0,-2 1 1,3 6-109,-12-17 58,-1 0 1,0 1 0,0 0 0,-2 0-1,1 1 1,-1 0 0,-1-1 0,0 1-1,-1 0 1,0 0 0,-1 1 0,0-1-1,-1 0 1,-1 7-59,-1-2 40,-1 0 0,0-1 1,-2 1-1,0-1 0,0 0 0,-2 0 0,0 0 0,-1-1 0,0 0 0,-1-1 1,-1 0-1,0 0 0,-1-1 0,-1 0 0,0-1 0,0-1 0,-1 0 1,-1 0-1,-2 0-40,-34 22 86,-1-3 1,-1-1-1,-2-3 1,-1-3-1,-1-2 1,-19 4-87,-16-1 72,-1-3 0,-1-4 1,-60 1-73,49-11-15,0-5 1,-1-5 0,-93-15 14,146 11-78,0-3 1,0-2-1,1-2 0,-33-15 78,48 15-65,1-2-1,0-2 1,1-1-1,1-2 1,1-1-1,-20-18 66,32 23-80,0-1 0,2 0 0,0-2 0,1 0 0,-3-6 80,15 18-53,0 1-1,1-1 1,0 0 0,0 0-1,1 0 1,0-1 0,0 1-1,1-1 1,0 0 0,0 0-1,1 1 1,1-1 0,-1 0-1,1 0 1,1 0 0,0 0-1,0-2 54,4-8-132,0 0 0,1 0 0,1 1-1,1 0 1,0 0 0,10-14 132,3-1-81,1 1 1,2 1 0,1 1 80,-1 3-26,2 2 0,0 1-1,2 1 1,0 1 0,1 2 0,16-7 26,13-6-54,1 4-1,2 2 1,4 2 54,8 1 10,0 4 1,1 3 0,1 3-1,9 2-10,-24 5 27,0 2-1,1 2 0,0 4 0,-1 2 0,1 2 0,-1 4 0,0 2 0,-1 2 0,21 10-26,-56-15 52,-1 1 1,0 1-1,-1 1 0,0 1 1,0 0-1,-2 2 0,1 1 1,-2 0-1,0 2 0,-1 0 1,-1 1-1,0 1 0,-1 0 1,-2 1-1,0 1 0,0 1-52,-1 1 31,0 1 0,-2 1 0,-1 0-1,-1 0 1,0 1 0,-2 0-1,-2 0 1,2 13-31,-5-22 28,-1 0 1,0 0-1,-2 0 0,0 0 0,0 0 0,-2 0 0,0-1 0,-1 1 1,0-1-1,-2 0 0,0 0 0,0 0 0,-2-1 0,0 0-28,-3 3 30,-2 0 0,0-1-1,-1-1 1,-1-1 0,0 0 0,-1 0-1,0-2 1,-1 0 0,-1-1-1,0 0 1,-3-1-30,-24 12-280,-1-2-1,-1-2 1,-1-2 0,-10 1 280,17-7-815,0-1 0,-2-2 0,1-2-1,0-2 1,-1-1 0,-1-3 815,-59-7-3834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2T05:01:35.297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961 1420 4224,'-8'2'407,"0"-1"0,0 1 0,0-1 0,-1-1 0,1 1 0,0-1 0,0-1 0,-1 0 0,1 0 0,0 0 0,-3-2-407,-5-2 340,0-1 0,1 0-1,-1-1 1,2-1 0,-2-1-340,-16-10 262,1-1 0,0-1 0,2-2 0,-10-11-262,23 19 60,1-1 1,1 0-1,0-1 0,1-1 0,1 0 1,1-1-1,0 0 0,0-3-60,0-4 50,1-1 0,1 0 0,1-1 0,2 1 0,1-1 0,1-1 0,-1-25-50,5 30 65,1 0-1,1 0 1,1 0 0,1 0 0,0 0 0,3 1 0,0-1 0,1 2 0,5-11-65,1 4 54,1 1 0,1 1 1,1 0-1,2 2 0,14-17-54,-3 11 104,0 0-1,2 2 0,32-22-103,-46 38 71,1 1-1,0 1 1,1 0-1,1 2 1,-1 0 0,1 2-1,1 0 1,-1 1 0,1 1-1,0 2 1,1 0 0,-1 1-1,0 1-70,-4 0 119,0 2-1,0 0 1,0 1 0,0 0-1,0 2 1,0 0-1,-1 1 1,0 1 0,0 1-1,0 0 1,-1 1-1,0 0 1,-1 2 0,0 0-1,0 0 1,2 4-119,9 10 103,-2 2 0,-1 0 0,-1 1 1,-1 1-1,-2 1 0,0 0 0,-2 2 1,-2 0-1,0 3-103,-1 1 88,-1 1-1,-2 1 1,-2 0 0,-1 0 0,-2 1 0,-1 0 0,-2 0 0,-2 6-88,-2-14 62,-2 1 1,0-1 0,-2 0-1,-2 0 1,-1-1-1,-1 0 1,-1 0 0,-1-1-1,-2 0 1,-1-1 0,-1 0-1,-2 0-62,2-5 1,-1 0 1,0 0-1,-2-2 0,-1 0 1,0-1-1,-2-1 0,0-1 0,0 0 1,-2-2-1,0-1 0,-1-1 0,0 0 1,-15 3-2,21-9-57,0-2 0,0 0 0,-1-2 1,0 0-1,0 0 0,0-2 0,0 0 1,1-2-1,-1 0 0,0-1 0,0-1 1,0 0-1,1-2 0,-10-3 57,-17-8-67,2-2 1,0-2-1,1-2 0,1-1 1,1-3-1,2-1 0,0-1 1,-30-32 66,51 44-25,2 0 0,0-2 0,1 0 0,1 0 0,1-1-1,0-1 1,-5-12 25,6 6-33,1 0-1,2 0 0,0-1 0,2 0 0,0 0 0,2-2 34,0-5-36,2 0 0,1-1 0,1 0 0,2 1 0,2-1 0,1 1 0,1 0-1,2 0 1,12-28 36,-11 36-11,2 0 0,1 1 0,1 1 0,0 0 0,2 1-1,1 0 1,1 2 0,1-1 0,1 2 0,1 1 0,0 0-1,16-10 13,-3 5-33,2 2 1,0 1 0,1 1-1,3 1 32,-15 9-12,0 2-1,0 0 1,1 1-1,0 1 0,0 2 1,0 0-1,4 2 13,7 1 85,0 1 0,0 2 0,0 2 0,0 1 0,-1 1 0,0 3 0,0 0 0,-1 3 0,0 0 0,-1 3 0,-1 0 0,0 2 0,-1 2-1,23 17-84,-17-8 212,-2 1-1,-1 1 0,-1 2 0,-2 1 0,18 25-211,-37-42 50,-1 0 1,-1 0-1,-1 1 0,0 1 1,-1-1-1,-1 1 0,0 1 1,-2-1-1,0 1 0,-1 0 0,-1 0 1,0 1-1,-2-1 0,0 12-50,-3-10 40,0 0-1,-2 0 1,0 0-1,-1-1 1,-1 0 0,-1 0-1,-1 0 1,-1-1-1,0 0 1,-12 16-40,-14 18-19,-3-2 0,-44 45 19,52-63 6,-2-1 0,-2-1 0,0-2 0,-27 16-6,34-27-20,-2 0 1,0-2 0,-1-2 0,0 0 0,-1-2 0,-22 5 19,38-13-15,-1-1 1,0 0-1,0-1 0,0-1 1,0-1-1,0 0 0,-1-1 1,1-1-1,0 0 0,1-1 1,-1-1-1,0 0 0,1-1 1,0-1-1,0-1 0,-9-5 15,-12-9-24,1-2-1,0-1 0,2-2 0,0-1 1,2-1-1,2-2 0,0-2 0,2 0 0,0-4 25,-6-10-80,3-2 0,2-1 0,2-1 0,2-1 0,2-2-1,-7-30 81,20 51-133,1-1 0,2-1-1,1 1 1,2-1 0,1 0-1,2 1 1,1-1 0,2 0-1,1 1 1,3-8 133,-3 21-55,2 1 0,0-1-1,2 1 1,0 0 0,1 1 0,1 0-1,0 0 1,1 1 0,1 1 0,1 0-1,1 0 1,0 1 0,0 1 0,2 1-1,7-6 56,1 1-23,1 2-1,1 0 0,0 2 0,1 1 0,1 1 1,0 1-1,0 1 0,1 2 0,0 1 1,9 0 23,41-3-1432,0 3 0,2 3 1432,-1 4-3664</inkml:trace>
  <inkml:trace contextRef="#ctx0" brushRef="#br0" timeOffset="9181.606">271 1740 5120,'-1'-2'196,"-1"0"0,1 1-1,0-1 1,0 1 0,-1-1 0,1 1 0,-1-1 0,1 1 0,-1 0-1,1 0 1,-1 0 0,0 0 0,0 0 0,1 0 0,-1 0 0,0 1-1,0-1 1,-1 0-196,-1 1 177,0-1-1,0 1 0,1 0 0,-1 0 0,0 1 0,1-1 1,-1 1-1,0-1 0,1 1 0,-1 0-176,-8 4 142,0 0-1,0 0 0,0 1 1,1 1-1,-6 4-141,11-7 5,0 0-1,0 0 1,0 1-1,1-1 1,0 1-1,-3 4-4,6-7 0,1 0-1,0 1 1,0-1 0,-1 0 0,2 0-1,-1 0 1,0 1 0,0-1 0,1 0-1,-1 1 1,1-1 0,0 0 0,0 1-1,0-1 1,0 1 0,0-1 0,0 0-1,0 1 1,1-1 0,0 0 0,0 2 0,2 5-4,0 1-1,2-1 1,-1 0 0,1 0 0,0-1 0,1 1 0,0 0 4,16 18-42,11 10 42,9 11 1,-23-25 21,-2 2 0,11 19-22,-21-33 123,-1 1-1,-1 0 1,0 0-1,0 0 1,-2 1-1,1-1 1,0 10-123,-3-18 119,-1 0 1,0 0-1,0 0 1,0 0 0,0 0-1,-1 0 1,0 0 0,0 0-1,0 0 1,0 0-1,-1 2-119,1-4 59,0 0 0,0 0 0,0 0-1,0 0 1,-1-1 0,1 1 0,0 0-1,-1-1 1,1 1 0,-1-1-1,0 0 1,0 0 0,1 1 0,-1-1-1,0 0 1,0 0 0,0-1 0,0 1-1,0 0 1,0-1 0,0 1 0,-2 0-59,-3-1 42,0 0 1,0 0-1,0 0 1,0-1 0,0 0-1,0 0 1,1-1 0,-1 0-1,0 0 1,0 0-1,-2-2-42,-15-8-334,1 0 0,-8-6 334,28 16-46,-13-8-686,1 0 1,-9-9 731,19 15-505,1 0 1,0 0 0,0 0 0,0 0-1,0-1 1,1 1 0,0-1-1,0 0 1,0 0 0,-1-4 504,1-11-2832</inkml:trace>
  <inkml:trace contextRef="#ctx0" brushRef="#br0" timeOffset="9565.0559">504 1860 4608,'-6'0'557,"3"-1"-289,1 1-1,-1 0 1,1 0-1,-1 0 1,1 0 0,-1 0-1,1 1 1,-1-1-1,1 1 1,-1 0-1,1 0 1,0 0-1,0 0 1,-1 0-1,1 0 1,0 0-1,0 1 1,0-1 0,0 1-1,0-1 1,-1 3-268,-2 2 258,1 0 1,0 0 0,0 0 0,0 1 0,1 0-1,0-1 1,0 1 0,1 1 0,0-1 0,0 0-1,1 0 1,-1 1-259,1 6 162,-1 0 0,1 1 0,1-1-1,1 0 1,1 13-162,0-15 44,1 1 0,0-1 0,1 0-1,0 0 1,1 0 0,0-1 0,1 1 0,0-1-1,0-1 1,1 1 0,2 0-44,-6-7-9,0 0 0,1 0 0,0 0 1,0-1-1,0 1 0,0-1 0,0 0 0,1 0 0,0 0 0,-1-1 0,1 0 0,0 1 0,0-2 1,0 1-1,0-1 0,1 1 0,-1-2 0,0 1 0,1 0 0,-1-1 0,0 0 0,1 0 1,-1-1-1,0 0 0,1 0 0,3-1 9,-5 1-35,-1-1 0,1 1 0,-1-1 0,0 0 0,0 0 0,0 0 0,0-1 0,0 1 0,-1-1 0,1 1 0,-1-1 0,1 0 0,-1 0 0,0 0 0,0 0 0,0 0 0,-1-1 0,1 1 0,-1 0 0,1-3 35,0-1-80,0 0-1,0 0 1,0-1-1,-1 1 1,0 0-1,-1-1 1,0 1-1,0 0 1,-1-7 80,-1 3-16,-1 0 1,0 1-1,-1-1 1,0 1-1,0 0 1,-1 0-1,-1 1 1,1-1-1,-2 1 1,1 0-1,-1 1 0,-5-6 16,6 8-116,-1-1 0,0 1 0,0 0-1,0 1 1,0 0 0,-1 0 0,0 1-1,0-1 1,0 2 0,-1-1-1,1 1 1,-1 1 0,0-1 0,0 1-1,-5 0 117,-5 2-938</inkml:trace>
  <inkml:trace contextRef="#ctx0" brushRef="#br0" timeOffset="10081.949">847 2297 4992,'4'5'1107,"-3"-5"286,-1-12 1270,1-2-1794,3-34-324,-2 0 0,-2 0 0,-2 0 0,-2 1 0,-6-28-545,7 52-45,2 0-1,0-8 46,11 60-144,-2-1 235,1-1 0,2 0-1,0-1 1,12 19-91,-17-35 9,1 1 1,0-1-1,0-1 0,1 0 1,1 0-1,-1 0 0,1-1 1,1 0-1,-1-1 0,1 0 1,1 0-1,5 2-9,-13-8 30,0 1-1,1-1 1,-1 0 0,0 0-1,1-1 1,-1 1 0,0-1-1,1 1 1,-1-1 0,1 0-1,-1 0 1,1-1 0,-1 1-1,1-1-29,-2 1 33,0-1 1,0 0-1,0 1 0,0-1 0,-1 0 1,1 0-1,0 0 0,-1 0 0,1 0 1,-1 0-1,1 0 0,-1-1 1,1 1-1,-1 0 0,0-1 0,0 1 1,0-1-1,0 0 0,0 1 0,0-1 1,0 0-1,0 1 0,-1-1 0,1 0 1,-1 0-1,1 0-33,0-5 75,-1-1 1,1 1-1,-1 0 0,-1 0 1,1 0-1,-1 0 0,-1-1 1,0 0-76,-17-59-84,16 58-3,-32-82-2182,12 34-5409,22 48 4324</inkml:trace>
  <inkml:trace contextRef="#ctx0" brushRef="#br0" timeOffset="10636.51">1136 1796 4480,'0'1'1445,"2"3"-1148,-1-1 1,1 1-1,-1-1 0,0 1 1,0 0-1,0 0 0,-1 3-297,5 17 948,47 141 1335,-39-131-2075,1 0 0,2-2 0,15 25-208,-28-53-19,-2-1-57,1-1 1,-1 1 0,1-1-1,-1 1 1,1-1 0,0 0-1,0 0 1,0 0 0,0 0-1,1 0 1,0 1 75,-3-8-944,-10-25-488,-1-1-1,-2 1 1,0 1-1,-17-24 1433,9 13-446,21 39 443,-30-57 1189,-2-12-1186,24 50 858,1 0-1,1 0 1,0-1 0,2 0 0,-1-13-858,5 32 48,-1 1 0,1-1 0,0 0 0,0 0 0,0 0 0,0 0-1,1 1 1,-1-1 0,0 0 0,1 0 0,-1 1 0,1-1 0,0 0 0,0 1 0,-1-1 0,1 0 0,0 1-1,0-1 1,0 1 0,1 0 0,-1-1 0,0 1 0,0 0 0,1 0 0,-1 0 0,1-1 0,-1 1 0,1 1 0,-1-1-1,1 0 1,0 0-48,2 0 34,-1 0 0,1 0 0,-1 1 0,1-1 0,-1 1 0,1 0 0,-1 0 0,1 0 0,-1 1 0,1-1 0,-1 1 0,1 0 0,-1-1 0,1 2 0,2 0-34,7 4 153,0 1 0,-1 0 0,0 0 0,0 1 1,-1 1-1,0 0 0,0 1 0,-1 0 0,0 0 0,-1 1 1,0 0-1,1 4-153,2 3 296,-2 1 1,0 0 0,-1 0-1,-1 1 1,-1 0 0,-1 0-1,4 20-296,-8-26 79,0 0-1,0 0 0,-1 0 1,-1 0-1,0 1 1,-1-1-1,-1 0 0,0-1 1,-1 1-1,-5 13-78,6-21-2,0-1-1,-1 0 1,1 0-1,-1 0 1,0 0-1,-1-1 1,1 1-1,-1-1 1,0 0-1,0 0 1,-4 2 2,5-3-143,1-1 0,-1 0-1,-1-1 1,1 1 0,0 0 0,0-1 0,-1 1 0,1-1 0,0 0 0,-1 0 0,1-1 0,-1 1 0,1-1 0,-1 0 0,0 1 0,1-2 0,-1 1 0,-1 0 143,2-1-241,1 0-1,0 0 1,-1 0 0,1 0 0,0 0 0,-1 0 0,1-1 0,0 1 0,0-1 0,0 1 0,0-1 0,0 0 0,1 0 0,-1 0 0,-1-1 241,-7-16-2960</inkml:trace>
  <inkml:trace contextRef="#ctx0" brushRef="#br0" timeOffset="10982.1569">1483 1647 4608,'-22'-10'3386,"21"10"-1988,-3 20 1460,7 32-1473,2-1 0,3 1 0,13 48-1385,-12-60 690,13 31-690,-16-55 12,0 0 1,2 0-1,0 0 0,0-1 1,7 7-13,-12-18-13,0 0 0,0-1 0,0 1 1,0-1-1,1 1 0,0-1 0,0 0 0,0-1 1,0 1-1,0-1 0,3 2 13,-5-4-92,0 1-1,0 0 1,1-1-1,-1 1 1,0-1-1,0 0 1,1 0-1,-1 1 1,0-2-1,0 1 1,1 0-1,-1 0 1,0-1-1,0 1 1,0-1-1,1 0 1,-1 0-1,0 1 1,0-1-1,0-1 1,0 1-1,0 0 1,-1 0-1,1-1 1,1 0 92,1-3-1030,1 1 1,-1-1 0,1 0-1,-1-1 1,-1 1 0,1-1-1,-1 0 1,0 1 0,2-7 1029,1-12-3296</inkml:trace>
  <inkml:trace contextRef="#ctx0" brushRef="#br0" timeOffset="11353.282">1465 1949 7424,'-9'0'2816,"9"-9"-2208,4-3 608,-4 9 192,5-2-672,4-2-224,0-1-320,0-1-160,5 6 0,0-6-384,-1 6-160,1-6-1600,0 1-672,-1-4-480</inkml:trace>
  <inkml:trace contextRef="#ctx0" brushRef="#br0" timeOffset="11711.927">1444 1725 6400,'-9'-5'2464,"9"0"-1920,9-7 832,-6 9 224,1-4-448,5-2-128,5-4-512,0 1-160,4 0-224,0 5-96,5-1 0,0-4-1888,4 4-800,-1-1-1120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2T05:01:50.215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0 80 2944,'1'0'52,"-1"0"0,1 0 0,-1 0-1,1 0 1,-1 0 0,1 1 0,-1-1 0,1 0 0,-1 0 0,1 0 0,-1 0 0,1 1-1,-1-1 1,1 0 0,-1 1 0,1-1 0,-1 0 0,0 1 0,1-1 0,-1 0-1,1 1 1,-1-1 0,0 1 0,0-1 0,1 1 0,-1-1 0,0 0 0,0 1 0,1-1-1,-1 1 1,0-1 0,0 1-52,1 20 1568,-1-7-748,13 60 2422,16 54-3242,0-3 816,-25-105-718,-3-13 8,-2-11 293,-7-37-381,2 1-1,1-2 1,2 1-1,3 0 1,1-1-1,1 1 1,5-13-18,-6 47 20,0 1 1,0-1-1,1 0 0,0 1 1,1-1-1,-1 1 1,1 0-1,1 0 1,-1 0-1,1 0 1,0 0-1,1-1-20,-4 6 25,0 0 0,0 0 0,0 1-1,0-1 1,0 0 0,0 0 0,0 1 0,0-1 0,0 0 0,1 1 0,-1-1-1,0 1 1,0 0 0,1-1 0,-1 1 0,0 0 0,0 0 0,1 0-1,-1-1 1,0 1 0,0 1 0,2-1-25,-1 0 24,0 1 0,1 0-1,-1 0 1,0 0 0,0 0-1,1 0 1,-1 0 0,0 1 0,0-1-1,0 1 1,1 1-24,4 4 75,-1 0 0,1 1 1,-1 0-1,-1 0 0,3 5-75,8 14 309,-2-1-1,-2 2 1,0 0 0,-2 0-1,-1 1 1,-1 1 0,-1-1-1,0 19-308,-7-36 14,-2-10-34,-3-8-53,5 6 71,0 0-2,-1-3-36,-1 0-1,2 0 1,-1 0 0,0 0-1,1-1 1,-1 1 0,1 0-1,0 0 1,0 0 0,0-3 40,0-2-98,1-17-30,0 1 1,2-1-1,0 1 1,2 0 0,1 0-1,0 0 1,2 1-1,1 0 1,4-6 127,-10 22-11,0 0 1,1 1-1,0 0 1,1 0-1,0 0 1,-1 0-1,6-4 11,-8 8 31,0 1-1,0-1 1,0 1-1,0-1 0,0 1 1,1 0-1,-1 0 1,0 0-1,1 0 0,-1 0 1,1 0-1,-1 1 1,1-1-1,-1 1 0,1-1 1,-1 1-1,1 0 1,-1 0-1,1 0 0,-1 1 1,1-1-1,-1 1 0,1-1 1,1 1-31,2 2 137,0 0 1,-1 0-1,1 1 1,-1 0-1,1 0 1,-1 0-1,0 0 1,-1 1 0,1 0-1,-1 0 1,3 3-138,8 14 490,-1 0 1,3 7-491,-15-26 39,41 81 1364,30 83-1403,-41-72-608,-30-89 142,0-1-971,0-14-1257,2-15-1482</inkml:trace>
  <inkml:trace contextRef="#ctx0" brushRef="#br0" timeOffset="454.175">838 249 4736,'0'0'115,"0"1"1,0 0-1,1-1 1,-1 1-1,0 0 1,1-1-1,-1 1 1,0-1 0,1 1-1,-1-1 1,1 1-1,-1-1 1,1 1-1,-1-1 1,1 1-1,-1-1 1,1 0-1,0 1 1,-1-1-1,1 0 1,-1 1-1,1-1 1,0 0-1,-1 0 1,2 0-116,-1 1 275,1-2 1,0 1-1,0 0 1,0 0-1,0-1 1,-1 1-1,1-1 0,0 1 1,0-1-1,-1 0-275,17-6 460,0-2-1,-1 0 0,-1-1 1,0 0-1,0-1 0,-1-1 1,0-1-1,2-3-459,-14 13 53,0 0 0,-1 0 0,1-1 0,0 0 0,-1 1 0,0-1 0,0 0 1,0 0-1,0 0 0,-1 0 0,0-1 0,0 1 0,0 0 0,0-1 0,0 1 0,-1 0 0,0-1 0,0 1 0,0-1 1,-1 1-1,1 0 0,-2-3-53,2 4 31,-2-1 0,1 1 0,0-1 1,-1 1-1,1 0 0,-1 0 0,0 0 0,0 0 1,0 0-1,-1 0 0,1 0 0,-1 1 0,1-1 1,-1 1-1,0 0 0,0 0 0,0 0 1,0 0-1,0 0 0,-1 1 0,1-1 0,0 1 1,-1 0-1,1 0 0,-1 0 0,1 1 1,-3-1-32,2 1 44,0-1 0,0 1 0,0 0 1,0 0-1,0 1 0,0-1 0,0 1 1,0 0-1,0 0 0,0 0 1,1 1-1,-1-1 0,0 1 0,0 0-44,-1 1 108,0 1 0,1-1 0,-1 1 0,1 0 0,0 0 1,0 1-1,0-1 0,0 1 0,0 1-108,-3 5 260,1 0 0,0 1 1,0 0-1,2 0 0,-1 0 0,1 1 1,1 0-1,0 5-260,1-6 181,0 0-1,1 0 1,1 0 0,0-1 0,1 1-1,0 0 1,1 2-181,0-7 39,-1 0-1,1 0 1,0 0-1,1 0 1,0 0 0,0-1-1,1 0 1,-1 1-1,1-1 1,1 0-1,-1-1 1,2 3-39,4 1 10,0 0 0,1-1-1,0 0 1,0-1 0,0 0 0,1-1-1,0 0 1,1 0 0,-1-2 0,1 1-1,0-2 1,0 0 0,6 1-10,-4-2-251,0 0 0,0-1 0,0-1 0,0 0 0,0-1 0,0 0 0,0-2 0,0 0 0,0 0-1,-1-1 1,13-6 251,-22 8-582,-1 0 0,1-1-1,-1 1 1,0-1 0,2-2 582,18-18-4752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2T05:01:41.646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867 1098 5120,'-16'5'2018,"0"0"1,0-2 0,-1 1-1,-9-1-2018,-11 0 1389,-31 3 801,-1-3-2190,47-3 124,0-1-1,1-1 1,-1-1 0,0-1-1,-4-2-123,-1-2 46,0-2 0,1 0 0,1-1 0,-1-2 0,-7-6-46,14 8 7,1-2 1,1 0 0,1-1-1,0 0 1,0-1 0,2-1-1,-3-4-7,5 4-10,0 0-1,2 0 0,0-1 1,1 0-1,0 0 1,-4-16 10,9 20-37,1 0 1,0-1 0,0 1-1,2-1 1,0 1 0,0-1-1,1 1 1,1-1 0,0 1-1,1-3 37,2-6-28,1-1-1,1 1 0,1 0 1,1 0-1,1 1 0,1 0 1,1 0-1,0 2 0,2-1 0,0 1 1,3-1 28,7-6 19,1 0-1,1 2 1,1 0 0,1 2 0,1 1 0,31-17-19,-8 9-31,0 2 0,2 2 0,1 2 1,1 3-1,1 2 0,0 3 0,1 2 0,1 3 0,1 2 31,15 1 8,1 4 0,0 2 0,0 4-1,0 3 1,-1 4 0,40 11-8,-62-9 81,0 3 0,-1 2 1,0 2-1,-2 2 1,0 2-1,-2 3 0,-1 1 1,-1 3-1,18 16-81,-42-29 108,-1 0 1,-1 2-1,-1 0 0,0 1 0,-2 1 1,3 6-109,-12-17 58,-1 0 1,0 1 0,0 0 0,-2 0-1,1 1 1,-1 0 0,-1-1 0,0 1-1,-1 0 1,0 0 0,-1 1 0,0-1-1,-1 0 1,-1 7-59,-1-2 40,-1 0 0,0-1 1,-2 1-1,0-1 0,0 0 0,-2 0 0,0 0 0,-1-1 0,0 0 0,-1-1 1,-1 0-1,0 0 0,-1-1 0,-1 0 0,0-1 0,0-1 0,-1 0 1,-1 0-1,-2 0-40,-34 22 86,-1-3 1,-1-1-1,-2-3 1,-1-3-1,-1-2 1,-19 4-87,-16-1 72,-1-3 0,-1-4 1,-60 1-73,49-11-15,0-5 1,-1-5 0,-93-15 14,146 11-78,0-3 1,0-2-1,1-2 0,-33-15 78,48 15-65,1-2-1,0-2 1,1-1-1,1-2 1,1-1-1,-20-18 66,32 23-80,0-1 0,2 0 0,0-2 0,1 0 0,-3-6 80,15 18-53,0 1-1,1-1 1,0 0 0,0 0-1,1 0 1,0-1 0,0 1-1,1-1 1,0 0 0,0 0-1,1 1 1,1-1 0,-1 0-1,1 0 1,1 0 0,0 0-1,0-2 54,4-8-132,0 0 0,1 0 0,1 1-1,1 0 1,0 0 0,10-14 132,3-1-81,1 1 1,2 1 0,1 1 80,-1 3-26,2 2 0,0 1-1,2 1 1,0 1 0,1 2 0,16-7 26,13-6-54,1 4-1,2 2 1,4 2 54,8 1 10,0 4 1,1 3 0,1 3-1,9 2-10,-24 5 27,0 2-1,1 2 0,0 4 0,-1 2 0,1 2 0,-1 4 0,0 2 0,-1 2 0,21 10-26,-56-15 52,-1 1 1,0 1-1,-1 1 0,0 1 1,0 0-1,-2 2 0,1 1 1,-2 0-1,0 2 0,-1 0 1,-1 1-1,0 1 0,-1 0 1,-2 1-1,0 1 0,0 1-52,-1 1 31,0 1 0,-2 1 0,-1 0-1,-1 0 1,0 1 0,-2 0-1,-2 0 1,2 13-31,-5-22 28,-1 0 1,0 0-1,-2 0 0,0 0 0,0 0 0,-2 0 0,0-1 0,-1 1 1,0-1-1,-2 0 0,0 0 0,0 0 0,-2-1 0,0 0-28,-3 3 30,-2 0 0,0-1-1,-1-1 1,-1-1 0,0 0 0,-1 0-1,0-2 1,-1 0 0,-1-1-1,0 0 1,-3-1-30,-24 12-280,-1-2-1,-1-2 1,-1-2 0,-10 1 280,17-7-815,0-1 0,-2-2 0,1-2-1,0-2 1,-1-1 0,-1-3 815,-59-7-3834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2T05:01:35.297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961 1420 4224,'-8'2'407,"0"-1"0,0 1 0,0-1 0,-1-1 0,1 1 0,0-1 0,0-1 0,-1 0 0,1 0 0,0 0 0,-3-2-407,-5-2 340,0-1 0,1 0-1,-1-1 1,2-1 0,-2-1-340,-16-10 262,1-1 0,0-1 0,2-2 0,-10-11-262,23 19 60,1-1 1,1 0-1,0-1 0,1-1 0,1 0 1,1-1-1,0 0 0,0-3-60,0-4 50,1-1 0,1 0 0,1-1 0,2 1 0,1-1 0,1-1 0,-1-25-50,5 30 65,1 0-1,1 0 1,1 0 0,1 0 0,0 0 0,3 1 0,0-1 0,1 2 0,5-11-65,1 4 54,1 1 0,1 1 1,1 0-1,2 2 0,14-17-54,-3 11 104,0 0-1,2 2 0,32-22-103,-46 38 71,1 1-1,0 1 1,1 0-1,1 2 1,-1 0 0,1 2-1,1 0 1,-1 1 0,1 1-1,0 2 1,1 0 0,-1 1-1,0 1-70,-4 0 119,0 2-1,0 0 1,0 1 0,0 0-1,0 2 1,0 0-1,-1 1 1,0 1 0,0 1-1,0 0 1,-1 1-1,0 0 1,-1 2 0,0 0-1,0 0 1,2 4-119,9 10 103,-2 2 0,-1 0 0,-1 1 1,-1 1-1,-2 1 0,0 0 0,-2 2 1,-2 0-1,0 3-103,-1 1 88,-1 1-1,-2 1 1,-2 0 0,-1 0 0,-2 1 0,-1 0 0,-2 0 0,-2 6-88,-2-14 62,-2 1 1,0-1 0,-2 0-1,-2 0 1,-1-1-1,-1 0 1,-1 0 0,-1-1-1,-2 0 1,-1-1 0,-1 0-1,-2 0-62,2-5 1,-1 0 1,0 0-1,-2-2 0,-1 0 1,0-1-1,-2-1 0,0-1 0,0 0 1,-2-2-1,0-1 0,-1-1 0,0 0 1,-15 3-2,21-9-57,0-2 0,0 0 0,-1-2 1,0 0-1,0 0 0,0-2 0,0 0 1,1-2-1,-1 0 0,0-1 0,0-1 1,0 0-1,1-2 0,-10-3 57,-17-8-67,2-2 1,0-2-1,1-2 0,1-1 1,1-3-1,2-1 0,0-1 1,-30-32 66,51 44-25,2 0 0,0-2 0,1 0 0,1 0 0,1-1-1,0-1 1,-5-12 25,6 6-33,1 0-1,2 0 0,0-1 0,2 0 0,0 0 0,2-2 34,0-5-36,2 0 0,1-1 0,1 0 0,2 1 0,2-1 0,1 1 0,1 0-1,2 0 1,12-28 36,-11 36-11,2 0 0,1 1 0,1 1 0,0 0 0,2 1-1,1 0 1,1 2 0,1-1 0,1 2 0,1 1 0,0 0-1,16-10 13,-3 5-33,2 2 1,0 1 0,1 1-1,3 1 32,-15 9-12,0 2-1,0 0 1,1 1-1,0 1 0,0 2 1,0 0-1,4 2 13,7 1 85,0 1 0,0 2 0,0 2 0,0 1 0,-1 1 0,0 3 0,0 0 0,-1 3 0,0 0 0,-1 3 0,-1 0 0,0 2 0,-1 2-1,23 17-84,-17-8 212,-2 1-1,-1 1 0,-1 2 0,-2 1 0,18 25-211,-37-42 50,-1 0 1,-1 0-1,-1 1 0,0 1 1,-1-1-1,-1 1 0,0 1 1,-2-1-1,0 1 0,-1 0 0,-1 0 1,0 1-1,-2-1 0,0 12-50,-3-10 40,0 0-1,-2 0 1,0 0-1,-1-1 1,-1 0 0,-1 0-1,-1 0 1,-1-1-1,0 0 1,-12 16-40,-14 18-19,-3-2 0,-44 45 19,52-63 6,-2-1 0,-2-1 0,0-2 0,-27 16-6,34-27-20,-2 0 1,0-2 0,-1-2 0,0 0 0,-1-2 0,-22 5 19,38-13-15,-1-1 1,0 0-1,0-1 0,0-1 1,0-1-1,0 0 0,-1-1 1,1-1-1,0 0 0,1-1 1,-1-1-1,0 0 0,1-1 1,0-1-1,0-1 0,-9-5 15,-12-9-24,1-2-1,0-1 0,2-2 0,0-1 1,2-1-1,2-2 0,0-2 0,2 0 0,0-4 25,-6-10-80,3-2 0,2-1 0,2-1 0,2-1 0,2-2-1,-7-30 81,20 51-133,1-1 0,2-1-1,1 1 1,2-1 0,1 0-1,2 1 1,1-1 0,2 0-1,1 1 1,3-8 133,-3 21-55,2 1 0,0-1-1,2 1 1,0 0 0,1 1 0,1 0-1,0 0 1,1 1 0,1 1 0,1 0-1,1 0 1,0 1 0,0 1 0,2 1-1,7-6 56,1 1-23,1 2-1,1 0 0,0 2 0,1 1 0,1 1 1,0 1-1,0 1 0,1 2 0,0 1 1,9 0 23,41-3-1432,0 3 0,2 3 1432,-1 4-3664</inkml:trace>
  <inkml:trace contextRef="#ctx0" brushRef="#br0" timeOffset="9181.606">271 1740 5120,'-1'-2'196,"-1"0"0,1 1-1,0-1 1,0 1 0,-1-1 0,1 1 0,-1-1 0,1 1 0,-1 0-1,1 0 1,-1 0 0,0 0 0,0 0 0,1 0 0,-1 0 0,0 1-1,0-1 1,-1 0-196,-1 1 177,0-1-1,0 1 0,1 0 0,-1 0 0,0 1 0,1-1 1,-1 1-1,0-1 0,1 1 0,-1 0-176,-8 4 142,0 0-1,0 0 0,0 1 1,1 1-1,-6 4-141,11-7 5,0 0-1,0 0 1,0 1-1,1-1 1,0 1-1,-3 4-4,6-7 0,1 0-1,0 1 1,0-1 0,-1 0 0,2 0-1,-1 0 1,0 1 0,0-1 0,1 0-1,-1 1 1,1-1 0,0 0 0,0 1-1,0-1 1,0 1 0,0-1 0,0 0-1,0 1 1,1-1 0,0 0 0,0 2 0,2 5-4,0 1-1,2-1 1,-1 0 0,1 0 0,0-1 0,1 1 0,0 0 4,16 18-42,11 10 42,9 11 1,-23-25 21,-2 2 0,11 19-22,-21-33 123,-1 1-1,-1 0 1,0 0-1,0 0 1,-2 1-1,1-1 1,0 10-123,-3-18 119,-1 0 1,0 0-1,0 0 1,0 0 0,0 0-1,-1 0 1,0 0 0,0 0-1,0 0 1,0 0-1,-1 2-119,1-4 59,0 0 0,0 0 0,0 0-1,0 0 1,-1-1 0,1 1 0,0 0-1,-1-1 1,1 1 0,-1-1-1,0 0 1,0 0 0,1 1 0,-1-1-1,0 0 1,0 0 0,0-1 0,0 1-1,0 0 1,0-1 0,0 1 0,-2 0-59,-3-1 42,0 0 1,0 0-1,0 0 1,0-1 0,0 0-1,0 0 1,1-1 0,-1 0-1,0 0 1,0 0-1,-2-2-42,-15-8-334,1 0 0,-8-6 334,28 16-46,-13-8-686,1 0 1,-9-9 731,19 15-505,1 0 1,0 0 0,0 0 0,0 0-1,0-1 1,1 1 0,0-1-1,0 0 1,0 0 0,-1-4 504,1-11-2832</inkml:trace>
  <inkml:trace contextRef="#ctx0" brushRef="#br0" timeOffset="9565.0559">504 1860 4608,'-6'0'557,"3"-1"-289,1 1-1,-1 0 1,1 0-1,-1 0 1,1 0 0,-1 0-1,1 1 1,-1-1-1,1 1 1,-1 0-1,1 0 1,0 0-1,0 0 1,-1 0-1,1 0 1,0 0-1,0 1 1,0-1 0,0 1-1,0-1 1,-1 3-268,-2 2 258,1 0 1,0 0 0,0 0 0,0 1 0,1 0-1,0-1 1,0 1 0,1 1 0,0-1 0,0 0-1,1 0 1,-1 1-259,1 6 162,-1 0 0,1 1 0,1-1-1,1 0 1,1 13-162,0-15 44,1 1 0,0-1 0,1 0-1,0 0 1,1 0 0,0-1 0,1 1 0,0-1-1,0-1 1,1 1 0,2 0-44,-6-7-9,0 0 0,1 0 0,0 0 1,0-1-1,0 1 0,0-1 0,0 0 0,1 0 0,0 0 0,-1-1 0,1 0 0,0 1 0,0-2 1,0 1-1,0-1 0,1 1 0,-1-2 0,0 1 0,1 0 0,-1-1 0,0 0 0,1 0 1,-1-1-1,0 0 0,1 0 0,3-1 9,-5 1-35,-1-1 0,1 1 0,-1-1 0,0 0 0,0 0 0,0 0 0,0-1 0,0 1 0,-1-1 0,1 1 0,-1-1 0,1 0 0,-1 0 0,0 0 0,0 0 0,0 0 0,-1-1 0,1 1 0,-1 0 0,1-3 35,0-1-80,0 0-1,0 0 1,0-1-1,-1 1 1,0 0-1,-1-1 1,0 1-1,0 0 1,-1-7 80,-1 3-16,-1 0 1,0 1-1,-1-1 1,0 1-1,0 0 1,-1 0-1,-1 1 1,1-1-1,-2 1 1,1 0-1,-1 1 0,-5-6 16,6 8-116,-1-1 0,0 1 0,0 0-1,0 1 1,0 0 0,-1 0 0,0 1-1,0-1 1,0 2 0,-1-1-1,1 1 1,-1 1 0,0-1 0,0 1-1,-5 0 117,-5 2-938</inkml:trace>
  <inkml:trace contextRef="#ctx0" brushRef="#br0" timeOffset="10081.949">847 2297 4992,'4'5'1107,"-3"-5"286,-1-12 1270,1-2-1794,3-34-324,-2 0 0,-2 0 0,-2 0 0,-2 1 0,-6-28-545,7 52-45,2 0-1,0-8 46,11 60-144,-2-1 235,1-1 0,2 0-1,0-1 1,12 19-91,-17-35 9,1 1 1,0-1-1,0-1 0,1 0 1,1 0-1,-1 0 0,1-1 1,1 0-1,-1-1 0,1 0 1,1 0-1,5 2-9,-13-8 30,0 1-1,1-1 1,-1 0 0,0 0-1,1-1 1,-1 1 0,0-1-1,1 1 1,-1-1 0,1 0-1,-1 0 1,1-1 0,-1 1-1,1-1-29,-2 1 33,0-1 1,0 0-1,0 1 0,0-1 0,-1 0 1,1 0-1,0 0 0,-1 0 0,1 0 1,-1 0-1,1 0 0,-1-1 1,1 1-1,-1 0 0,0-1 0,0 1 1,0-1-1,0 0 0,0 1 0,0-1 1,0 0-1,0 1 0,-1-1 0,1 0 1,-1 0-1,1 0-33,0-5 75,-1-1 1,1 1-1,-1 0 0,-1 0 1,1 0-1,-1 0 0,-1-1 1,0 0-76,-17-59-84,16 58-3,-32-82-2182,12 34-5409,22 48 4324</inkml:trace>
  <inkml:trace contextRef="#ctx0" brushRef="#br0" timeOffset="10636.51">1136 1796 4480,'0'1'1445,"2"3"-1148,-1-1 1,1 1-1,-1-1 0,0 1 1,0 0-1,0 0 0,-1 3-297,5 17 948,47 141 1335,-39-131-2075,1 0 0,2-2 0,15 25-208,-28-53-19,-2-1-57,1-1 1,-1 1 0,1-1-1,-1 1 1,1-1 0,0 0-1,0 0 1,0 0 0,0 0-1,1 0 1,0 1 75,-3-8-944,-10-25-488,-1-1-1,-2 1 1,0 1-1,-17-24 1433,9 13-446,21 39 443,-30-57 1189,-2-12-1186,24 50 858,1 0-1,1 0 1,0-1 0,2 0 0,-1-13-858,5 32 48,-1 1 0,1-1 0,0 0 0,0 0 0,0 0 0,0 0-1,1 1 1,-1-1 0,0 0 0,1 0 0,-1 1 0,1-1 0,0 0 0,0 1 0,-1-1 0,1 0 0,0 1-1,0-1 1,0 1 0,1 0 0,-1-1 0,0 1 0,0 0 0,1 0 0,-1 0 0,1-1 0,-1 1 0,1 1 0,-1-1-1,1 0 1,0 0-48,2 0 34,-1 0 0,1 0 0,-1 1 0,1-1 0,-1 1 0,1 0 0,-1 0 0,1 0 0,-1 1 0,1-1 0,-1 1 0,1 0 0,-1-1 0,1 2 0,2 0-34,7 4 153,0 1 0,-1 0 0,0 0 0,0 1 1,-1 1-1,0 0 0,0 1 0,-1 0 0,0 0 0,-1 1 1,0 0-1,1 4-153,2 3 296,-2 1 1,0 0 0,-1 0-1,-1 1 1,-1 0 0,-1 0-1,4 20-296,-8-26 79,0 0-1,0 0 0,-1 0 1,-1 0-1,0 1 1,-1-1-1,-1 0 0,0-1 1,-1 1-1,-5 13-78,6-21-2,0-1-1,-1 0 1,1 0-1,-1 0 1,0 0-1,-1-1 1,1 1-1,-1-1 1,0 0-1,0 0 1,-4 2 2,5-3-143,1-1 0,-1 0-1,-1-1 1,1 1 0,0 0 0,0-1 0,-1 1 0,1-1 0,0 0 0,-1 0 0,1-1 0,-1 1 0,1-1 0,-1 0 0,0 1 0,1-2 0,-1 1 0,-1 0 143,2-1-241,1 0-1,0 0 1,-1 0 0,1 0 0,0 0 0,-1 0 0,1-1 0,0 1 0,0-1 0,0 1 0,0-1 0,0 0 0,1 0 0,-1 0 0,-1-1 241,-7-16-2960</inkml:trace>
  <inkml:trace contextRef="#ctx0" brushRef="#br0" timeOffset="10982.1569">1483 1647 4608,'-22'-10'3386,"21"10"-1988,-3 20 1460,7 32-1473,2-1 0,3 1 0,13 48-1385,-12-60 690,13 31-690,-16-55 12,0 0 1,2 0-1,0 0 0,0-1 1,7 7-13,-12-18-13,0 0 0,0-1 0,0 1 1,0-1-1,1 1 0,0-1 0,0 0 0,0-1 1,0 1-1,0-1 0,3 2 13,-5-4-92,0 1-1,0 0 1,1-1-1,-1 1 1,0-1-1,0 0 1,1 0-1,-1 1 1,0-2-1,0 1 1,1 0-1,-1 0 1,0-1-1,0 1 1,0-1-1,1 0 1,-1 0-1,0 1 1,0-1-1,0-1 1,0 1-1,0 0 1,-1 0-1,1-1 1,1 0 92,1-3-1030,1 1 1,-1-1 0,1 0-1,-1-1 1,-1 1 0,1-1-1,-1 0 1,0 1 0,2-7 1029,1-12-3296</inkml:trace>
  <inkml:trace contextRef="#ctx0" brushRef="#br0" timeOffset="11353.282">1465 1949 7424,'-9'0'2816,"9"-9"-2208,4-3 608,-4 9 192,5-2-672,4-2-224,0-1-320,0-1-160,5 6 0,0-6-384,-1 6-160,1-6-1600,0 1-672,-1-4-480</inkml:trace>
  <inkml:trace contextRef="#ctx0" brushRef="#br0" timeOffset="11711.927">1444 1725 6400,'-9'-5'2464,"9"0"-1920,9-7 832,-6 9 224,1-4-448,5-2-128,5-4-512,0 1-160,4 0-224,0 5-96,5-1 0,0-4-1888,4 4-800,-1-1-1120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4-02T05:01:50.215"/>
    </inkml:context>
    <inkml:brush xml:id="br0">
      <inkml:brushProperty name="width" value="0.1" units="cm"/>
      <inkml:brushProperty name="height" value="0.1" units="cm"/>
      <inkml:brushProperty name="color" value="#E71225"/>
    </inkml:brush>
  </inkml:definitions>
  <inkml:trace contextRef="#ctx0" brushRef="#br0">0 80 2944,'1'0'52,"-1"0"0,1 0 0,-1 0-1,1 0 1,-1 0 0,1 1 0,-1-1 0,1 0 0,-1 0 0,1 0 0,-1 0 0,1 1-1,-1-1 1,1 0 0,-1 1 0,1-1 0,-1 0 0,0 1 0,1-1 0,-1 0-1,1 1 1,-1-1 0,0 1 0,0-1 0,1 1 0,-1-1 0,0 0 0,0 1 0,1-1-1,-1 1 1,0-1 0,0 1-52,1 20 1568,-1-7-748,13 60 2422,16 54-3242,0-3 816,-25-105-718,-3-13 8,-2-11 293,-7-37-381,2 1-1,1-2 1,2 1-1,3 0 1,1-1-1,1 1 1,5-13-18,-6 47 20,0 1 1,0-1-1,1 0 0,0 1 1,1-1-1,-1 1 1,1 0-1,1 0 1,-1 0-1,1 0 1,0 0-1,1-1-20,-4 6 25,0 0 0,0 0 0,0 1-1,0-1 1,0 0 0,0 0 0,0 1 0,0-1 0,0 0 0,1 1 0,-1-1-1,0 1 1,0 0 0,1-1 0,-1 1 0,0 0 0,0 0 0,1 0-1,-1-1 1,0 1 0,0 1 0,2-1-25,-1 0 24,0 1 0,1 0-1,-1 0 1,0 0 0,0 0-1,1 0 1,-1 0 0,0 1 0,0-1-1,0 1 1,1 1-24,4 4 75,-1 0 0,1 1 1,-1 0-1,-1 0 0,3 5-75,8 14 309,-2-1-1,-2 2 1,0 0 0,-2 0-1,-1 1 1,-1 1 0,-1-1-1,0 19-308,-7-36 14,-2-10-34,-3-8-53,5 6 71,0 0-2,-1-3-36,-1 0-1,2 0 1,-1 0 0,0 0-1,1-1 1,-1 1 0,1 0-1,0 0 1,0 0 0,0-3 40,0-2-98,1-17-30,0 1 1,2-1-1,0 1 1,2 0 0,1 0-1,0 0 1,2 1-1,1 0 1,4-6 127,-10 22-11,0 0 1,1 1-1,0 0 1,1 0-1,0 0 1,-1 0-1,6-4 11,-8 8 31,0 1-1,0-1 1,0 1-1,0-1 0,0 1 1,1 0-1,-1 0 1,0 0-1,1 0 0,-1 0 1,1 0-1,-1 1 1,1-1-1,-1 1 0,1-1 1,-1 1-1,1 0 1,-1 0-1,1 0 0,-1 1 1,1-1-1,-1 1 0,1-1 1,1 1-31,2 2 137,0 0 1,-1 0-1,1 1 1,-1 0-1,1 0 1,-1 0-1,0 0 1,-1 1 0,1 0-1,-1 0 1,3 3-138,8 14 490,-1 0 1,3 7-491,-15-26 39,41 81 1364,30 83-1403,-41-72-608,-30-89 142,0-1-971,0-14-1257,2-15-1482</inkml:trace>
  <inkml:trace contextRef="#ctx0" brushRef="#br0" timeOffset="454.175">838 249 4736,'0'0'115,"0"1"1,0 0-1,1-1 1,-1 1-1,0 0 1,1-1-1,-1 1 1,0-1 0,1 1-1,-1-1 1,1 1-1,-1-1 1,1 1-1,-1-1 1,1 1-1,-1-1 1,1 0-1,0 1 1,-1-1-1,1 0 1,-1 1-1,1-1 1,0 0-1,-1 0 1,2 0-116,-1 1 275,1-2 1,0 1-1,0 0 1,0 0-1,0-1 1,-1 1-1,1-1 0,0 1 1,0-1-1,-1 0-275,17-6 460,0-2-1,-1 0 0,-1-1 1,0 0-1,0-1 0,-1-1 1,0-1-1,2-3-459,-14 13 53,0 0 0,-1 0 0,1-1 0,0 0 0,-1 1 0,0-1 0,0 0 1,0 0-1,0 0 0,-1 0 0,0-1 0,0 1 0,0 0 0,0-1 0,0 1 0,-1 0 0,0-1 0,0 1 0,0-1 1,-1 1-1,1 0 0,-2-3-53,2 4 31,-2-1 0,1 1 0,0-1 1,-1 1-1,1 0 0,-1 0 0,0 0 0,0 0 1,0 0-1,-1 0 0,1 0 0,-1 1 0,1-1 1,-1 1-1,0 0 0,0 0 0,0 0 1,0 0-1,0 0 0,-1 1 0,1-1 0,0 1 1,-1 0-1,1 0 0,-1 0 0,1 1 1,-3-1-32,2 1 44,0-1 0,0 1 0,0 0 1,0 0-1,0 1 0,0-1 0,0 1 1,0 0-1,0 0 0,0 0 1,1 1-1,-1-1 0,0 1 0,0 0-44,-1 1 108,0 1 0,1-1 0,-1 1 0,1 0 0,0 0 1,0 1-1,0-1 0,0 1 0,0 1-108,-3 5 260,1 0 0,0 1 1,0 0-1,2 0 0,-1 0 0,1 1 1,1 0-1,0 5-260,1-6 181,0 0-1,1 0 1,1 0 0,0-1 0,1 1-1,0 0 1,1 2-181,0-7 39,-1 0-1,1 0 1,0 0-1,1 0 1,0 0 0,0-1-1,1 0 1,-1 1-1,1-1 1,1 0-1,-1-1 1,2 3-39,4 1 10,0 0 0,1-1-1,0 0 1,0-1 0,0 0 0,1-1-1,0 0 1,1 0 0,-1-2 0,1 1-1,0-2 1,0 0 0,6 1-10,-4-2-251,0 0 0,0-1 0,0-1 0,0 0 0,0-1 0,0 0 0,0-2 0,0 0 0,0 0-1,-1-1 1,13-6 251,-22 8-582,-1 0 0,1-1-1,-1 1 1,0-1 0,2-2 582,18-18-4752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FE6C6-3D14-4D65-9DF7-2F1085B5C337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432A0D-9ACF-4AE9-9465-040679DD39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86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32A0D-9ACF-4AE9-9465-040679DD39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34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432A0D-9ACF-4AE9-9465-040679DD39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3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7F1F0D-EEBA-4CA3-BA20-6AD51C32FB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113807-3C7B-459D-BEAB-2AB1A4FE5E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83388E-9103-495A-BFCC-22AEFE38F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E10E71-9D5E-4C1E-8E07-41DAF8126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869388-8BA5-4241-BE39-B82369C04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83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8B836E-7585-469C-A575-4534630B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81A099-11F2-4801-A808-D75C060D4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AB4662-875B-482D-A809-49BFEDB10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47D5EE0-C39C-43EA-9B04-902F60BBD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3F85EE7-86FC-4B1C-9EFA-9BED9236E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470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26460E1-3285-4CE2-8D3E-B6596BEBA8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8A7C85-07F7-4FA4-9434-48F3C61EB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F1AA41-6272-4DD3-A3D2-8665EE17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DAF774-4CB1-4EAB-B20F-54C5A52D7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1E81D2-7AC7-40FA-BA0C-0000CE8A7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71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DF8B74-3730-4EF8-8A8A-032C2CDD1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EB6EBE-42C5-4CD1-B0B7-363060D6DE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816DFB9-CF0C-48E8-B402-6A4BBF720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33C27E2-1B13-47CF-B59C-5092E8CDA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086213-B8FA-4809-9031-0D672DBF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4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D56EC8-92E7-4293-8B27-5D3D0B7B3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37E919-916D-4388-941D-9EF67BD6D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24A3117-217B-4196-9D72-9228CD91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9E3017-C35E-49B4-81FE-B398701AF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8F4257-F186-46E5-905B-AC240F30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571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9A21A7-9B78-4623-8DB9-6593C6B55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5AA3D34-3D77-4FB3-B6F2-A7749A5D2E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2C5294-25AD-42F3-9F02-2D75B6588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1CA546-0B3A-4C85-9E10-35D8B632D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DB5B834-D506-4BBA-B3E9-942EF6925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5D357F-71EA-4A5B-A2AB-EB814947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8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0EC873-A726-475C-83C5-817D6C5B5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48806C-9FB1-48F1-A16A-47A9F5D41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2AA53E9-680A-4600-B3F0-483C26C13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5CB7E54-2793-4C54-8454-889DF822A2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E0AF7FD-3E6E-4B50-BEB9-CD89073B41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CEB3B0-298A-441F-AA8D-97B6E3609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C35AD4-ED96-4316-82B8-8B51D7E43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3CD3FAA-7813-4003-80FD-8D1EF4861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547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B11A94-1705-496B-BC40-5E98DB7D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863F54-D155-457B-A4CA-6E0DB2EBB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EDCA1D6-A1C6-45D5-8C56-1AE102560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1885CC0-3491-40CF-81FA-FD56EC7C2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085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57D11B-CCB5-4D8B-8098-340ABE5C5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1F40B07-9471-4998-9E1D-4EBF7622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31D890B-606C-44D5-83DC-01F162E2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116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2BB68-637C-4F57-A834-87C7398DE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912892-A0A8-431C-89A0-1AD775E9B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F05CFAD-D3A8-4177-AF5A-8E121FAA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7204D50-79A9-4486-84C6-2B26EB547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7B08BAA-A59B-4F0B-950E-19C659B6A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997C12-2DC9-4B8F-98D3-356079C5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3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BC1AEE-4513-4288-BE01-80F6FB228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BF4ED94-8853-4296-9D22-99619E5E5D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EC61D1F-0CEB-45BB-8E3B-619DB8D11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4CB2F7-39DE-428D-BDBD-E7EED0CCD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DCAA28-1C16-4626-9113-3A68B47B7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239AF6C-E9AC-4665-BDDA-11C4547F4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58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32000">
              <a:schemeClr val="bg1">
                <a:lumMod val="85000"/>
              </a:schemeClr>
            </a:gs>
            <a:gs pos="72000">
              <a:srgbClr val="D1DBFF"/>
            </a:gs>
            <a:gs pos="100000">
              <a:srgbClr val="00206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34F6CA-8712-4530-89A8-560AD6399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EA5228-CA47-464D-8542-202D9D3DA8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16823E-9E0B-42FD-B72F-B0DC20DB59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F8AF8-5043-4EFA-9F87-EE7370A1F95F}" type="datetimeFigureOut">
              <a:rPr lang="en-US" smtClean="0"/>
              <a:t>4/3/2020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A8C608-0927-43EB-8718-DD2C7A07FA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064CEB4-76C4-4116-867F-B7C8FAB30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9A575E-0A56-410A-90C1-3B302C0696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cid:0c7dfe71-e574-4d28-bb43-38ed0e028899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11" Type="http://schemas.openxmlformats.org/officeDocument/2006/relationships/customXml" Target="../ink/ink6.xml"/><Relationship Id="rId5" Type="http://schemas.openxmlformats.org/officeDocument/2006/relationships/image" Target="../media/image14.png"/><Relationship Id="rId10" Type="http://schemas.openxmlformats.org/officeDocument/2006/relationships/image" Target="../media/image20.png"/><Relationship Id="rId4" Type="http://schemas.openxmlformats.org/officeDocument/2006/relationships/image" Target="../media/image13.png"/><Relationship Id="rId9" Type="http://schemas.openxmlformats.org/officeDocument/2006/relationships/customXml" Target="../ink/ink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12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11" Type="http://schemas.openxmlformats.org/officeDocument/2006/relationships/customXml" Target="../ink/ink9.xml"/><Relationship Id="rId10" Type="http://schemas.openxmlformats.org/officeDocument/2006/relationships/image" Target="../media/image20.png"/><Relationship Id="rId4" Type="http://schemas.openxmlformats.org/officeDocument/2006/relationships/customXml" Target="../ink/ink7.xml"/><Relationship Id="rId9" Type="http://schemas.openxmlformats.org/officeDocument/2006/relationships/customXml" Target="../ink/ink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33633"/>
            <a:ext cx="12192000" cy="132343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Comparison of Lab Data to in situ </a:t>
            </a:r>
            <a:r>
              <a:rPr lang="en-US" sz="4000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dataSONDE</a:t>
            </a:r>
            <a:r>
              <a:rPr lang="en-US" sz="40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Measurements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	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08030" y="1853513"/>
            <a:ext cx="5775940" cy="95410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Elinor Sauer and Dr. </a:t>
            </a:r>
            <a:r>
              <a:rPr lang="en-US" sz="280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Hilairy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Hartnett</a:t>
            </a:r>
          </a:p>
          <a:p>
            <a:pPr algn="ctr"/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School of Earth and Space Exploration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xmlns="" id="{41B32C6E-8FA6-4453-AB45-076C2B38D2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09733"/>
            <a:ext cx="12192000" cy="948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2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1087" y="1270497"/>
            <a:ext cx="11257005" cy="527323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6075" lvl="1" indent="-16986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Fluorescence and SONDE CDOM patterns are consistent</a:t>
            </a:r>
          </a:p>
          <a:p>
            <a:pPr marL="803275" lvl="3" indent="-16986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CDOM is a good proxy for fluorescent carbon</a:t>
            </a:r>
          </a:p>
          <a:p>
            <a:pPr marL="346075" lvl="1" indent="-16986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There is some variation in measurements for temperature, conductivity, pH and DO</a:t>
            </a:r>
          </a:p>
          <a:p>
            <a:pPr marL="803275" lvl="2" indent="-169863"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Perhaps time scale is too short to align properly? Or differences with calibration?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questions:</a:t>
            </a:r>
          </a:p>
          <a:p>
            <a:pPr marL="1200150" lvl="1" indent="-742950">
              <a:spcBef>
                <a:spcPts val="400"/>
              </a:spcBef>
              <a:buFont typeface="+mj-lt"/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the patterns align better over longer time spans?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0150" lvl="1" indent="-742950">
              <a:spcBef>
                <a:spcPts val="400"/>
              </a:spcBef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CDOM and total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Fluorescence really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 carbon concentration?</a:t>
            </a:r>
          </a:p>
          <a:p>
            <a:pPr>
              <a:spcBef>
                <a:spcPts val="400"/>
              </a:spcBef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steps:</a:t>
            </a:r>
          </a:p>
          <a:p>
            <a:pPr marL="1149350" indent="-692150">
              <a:spcBef>
                <a:spcPts val="400"/>
              </a:spcBef>
              <a:buFont typeface="+mj-lt"/>
              <a:buAutoNum type="arabicPeriod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Compare the historical lab data to historical SONDE data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0" indent="-692150">
              <a:spcBef>
                <a:spcPts val="400"/>
              </a:spcBef>
              <a:buFont typeface="+mj-lt"/>
              <a:buAutoNum type="arabicPeriod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 total carbon concentrations using DOC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9BFA5-5E7A-4AD5-B6BC-C6494412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Fluorescence from Lab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4CC46EF-4C22-4D35-A454-364B39516C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99182" cy="128618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Conclusions, Implications, and Future Plans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318" y="6488668"/>
            <a:ext cx="11820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to Josh Nye for help with the modelling, Tessa Fisher for SONDE data and Donald Glaser for sampling assistance!</a:t>
            </a:r>
          </a:p>
        </p:txBody>
      </p:sp>
    </p:spTree>
    <p:extLst>
      <p:ext uri="{BB962C8B-B14F-4D97-AF65-F5344CB8AC3E}">
        <p14:creationId xmlns:p14="http://schemas.microsoft.com/office/powerpoint/2010/main" val="6176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FC1F00-0FD6-4E67-B598-64AE72F4A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299182" cy="1286189"/>
          </a:xfrm>
          <a:prstGeom prst="rect">
            <a:avLst/>
          </a:prstGeom>
          <a:solidFill>
            <a:srgbClr val="002060"/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 Town Lake (TTL)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15E1569A-C12B-44E7-B267-C5014A0807A9}"/>
              </a:ext>
            </a:extLst>
          </p:cNvPr>
          <p:cNvSpPr txBox="1"/>
          <p:nvPr/>
        </p:nvSpPr>
        <p:spPr>
          <a:xfrm>
            <a:off x="266584" y="1989633"/>
            <a:ext cx="4206562" cy="4370427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2060"/>
            </a:solidFill>
          </a:ln>
        </p:spPr>
        <p:txBody>
          <a:bodyPr wrap="square" tIns="91440" bIns="91440" rtlCol="0">
            <a:spAutoFit/>
          </a:bodyPr>
          <a:lstStyle/>
          <a:p>
            <a:pPr marL="285750" indent="-2238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Hartnett lab has monitored TTL water chemistry and dissolved carbon since 2005</a:t>
            </a:r>
          </a:p>
          <a:p>
            <a:pPr marL="285750" indent="-2238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past year, I have sampled TTL twice a week</a:t>
            </a:r>
          </a:p>
          <a:p>
            <a:pPr marL="285750" indent="-2238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new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DataSONDE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has also been collecting in situ data for one year</a:t>
            </a:r>
          </a:p>
          <a:p>
            <a:pPr marL="285750" indent="-22383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 project compares lab results with in situ data from the SONDE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xmlns="" id="{A9E5D63A-2935-4F91-8F21-F608A43E13BE}"/>
              </a:ext>
            </a:extLst>
          </p:cNvPr>
          <p:cNvSpPr txBox="1"/>
          <p:nvPr/>
        </p:nvSpPr>
        <p:spPr>
          <a:xfrm>
            <a:off x="5043517" y="1706410"/>
            <a:ext cx="3536342" cy="2316019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2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Things I Measure:</a:t>
            </a:r>
          </a:p>
          <a:p>
            <a:pPr marL="285750" indent="-2238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</a:p>
          <a:p>
            <a:pPr marL="285750" indent="-2238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Dissolved Oxygen</a:t>
            </a:r>
          </a:p>
          <a:p>
            <a:pPr marL="285750" indent="-2238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Conductivity</a:t>
            </a:r>
          </a:p>
          <a:p>
            <a:pPr marL="285750" indent="-2238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Dissolved Organic Carbon</a:t>
            </a:r>
          </a:p>
          <a:p>
            <a:pPr marL="285750" indent="-223838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UV and Fluorescence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658486F0-106B-4A01-93DD-C2DFB651F3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166" y="1429712"/>
            <a:ext cx="3168315" cy="476794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E227B4C1-3C13-4E0C-B568-54C652724CE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1480" y="4231132"/>
            <a:ext cx="2931252" cy="1954168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617E7822-B193-41C6-9504-30E30215EEA0}"/>
              </a:ext>
            </a:extLst>
          </p:cNvPr>
          <p:cNvSpPr txBox="1"/>
          <p:nvPr/>
        </p:nvSpPr>
        <p:spPr>
          <a:xfrm>
            <a:off x="5339612" y="6195206"/>
            <a:ext cx="2953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filtered TTL sample ready for fluorescence analysis</a:t>
            </a: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xmlns="" id="{78EFE62A-9156-4A54-A75E-9FAF84913FA5}"/>
              </a:ext>
            </a:extLst>
          </p:cNvPr>
          <p:cNvSpPr txBox="1"/>
          <p:nvPr/>
        </p:nvSpPr>
        <p:spPr>
          <a:xfrm>
            <a:off x="8935893" y="6195206"/>
            <a:ext cx="3172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Elinor Sauer and Dr. Hartnett gathering data at TTL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xmlns="" id="{9816BE54-90E4-4C58-B3ED-64755FA56A34}"/>
                  </a:ext>
                </a:extLst>
              </p14:cNvPr>
              <p14:cNvContentPartPr/>
              <p14:nvPr/>
            </p14:nvContentPartPr>
            <p14:xfrm>
              <a:off x="3371956" y="2545675"/>
              <a:ext cx="1702800" cy="1322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816BE54-90E4-4C58-B3ED-64755FA56A3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09316" y="2483035"/>
                <a:ext cx="1828440" cy="144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91527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FC1F00-0FD6-4E67-B598-64AE72F4A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SONDE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BFCF796-1B36-4CFF-A370-AC7BDB30AD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99182" cy="128618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SONDE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914B5A1-F2BF-45B0-BA34-3A9AFCCF7B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78" y="1873112"/>
            <a:ext cx="3582067" cy="434325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FFA9CF-00B0-4440-A0F5-0877EFE73B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5614" y="4728378"/>
            <a:ext cx="7660295" cy="1487991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446078" y="1848337"/>
            <a:ext cx="7239365" cy="2292935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2060"/>
            </a:solidFill>
          </a:ln>
        </p:spPr>
        <p:txBody>
          <a:bodyPr wrap="square" tIns="91440" bIns="91440" rtlCol="0">
            <a:spAutoFit/>
          </a:bodyPr>
          <a:lstStyle/>
          <a:p>
            <a:pPr marL="285750" indent="-174625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SONDE measures pH,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Dissolved Oxygen, Conductivity, and fluorescent Dissolved Organic Carbon </a:t>
            </a:r>
          </a:p>
          <a:p>
            <a:pPr marL="692150" lvl="1" indent="-2349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same parameters I measure each week</a:t>
            </a:r>
            <a:endParaRPr lang="en-US" sz="2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174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Collects data every 30 minutes</a:t>
            </a:r>
          </a:p>
          <a:p>
            <a:pPr marL="285750" indent="-174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Monthly data retrieval and SONDE maintenance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1133" y="4317024"/>
            <a:ext cx="904875" cy="188307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xmlns="" id="{58E87E27-36DB-4FCE-8A73-23C013CCAFB9}"/>
                  </a:ext>
                </a:extLst>
              </p14:cNvPr>
              <p14:cNvContentPartPr/>
              <p14:nvPr/>
            </p14:nvContentPartPr>
            <p14:xfrm>
              <a:off x="1150904" y="4479529"/>
              <a:ext cx="1166040" cy="3135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8E87E27-36DB-4FCE-8A73-23C013CCAFB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3264" y="4461529"/>
                <a:ext cx="1201680" cy="34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xmlns="" id="{8898F64B-AC6D-4453-B7D9-1D3B59A400B1}"/>
                  </a:ext>
                </a:extLst>
              </p14:cNvPr>
              <p14:cNvContentPartPr/>
              <p14:nvPr/>
            </p14:nvContentPartPr>
            <p14:xfrm>
              <a:off x="1191584" y="5328409"/>
              <a:ext cx="1109880" cy="2988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898F64B-AC6D-4453-B7D9-1D3B59A400B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73584" y="5310409"/>
                <a:ext cx="1145520" cy="33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740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9BFA5-5E7A-4AD5-B6BC-C6494412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025611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The Question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9D242A96-732C-472B-8700-4143E672598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99182" cy="128618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Big Question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57EAF15-DC5E-4292-948B-A5C3ADAF4346}"/>
              </a:ext>
            </a:extLst>
          </p:cNvPr>
          <p:cNvSpPr txBox="1"/>
          <p:nvPr/>
        </p:nvSpPr>
        <p:spPr>
          <a:xfrm>
            <a:off x="635984" y="1586246"/>
            <a:ext cx="107475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SONDE data consistent with the lab measurements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have to know this if we are to rely on its data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166" y="2664382"/>
            <a:ext cx="49224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they are, I expect to see something like: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73795" y="2495105"/>
            <a:ext cx="50786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they are not, I expect differences between the lab data and the SONDE data: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825" y="3342181"/>
            <a:ext cx="4703174" cy="29260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043" y="3342181"/>
            <a:ext cx="477413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0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9BFA5-5E7A-4AD5-B6BC-C6494412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88541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8AD668CB-D3FA-4B82-AB48-4BEFD24313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99182" cy="128618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1: Every 30 minutes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Image">
            <a:extLst>
              <a:ext uri="{FF2B5EF4-FFF2-40B4-BE49-F238E27FC236}">
                <a16:creationId xmlns:a16="http://schemas.microsoft.com/office/drawing/2014/main" xmlns="" id="{424AAF35-AEA5-4388-BD74-128B88C462CE}"/>
              </a:ext>
            </a:extLst>
          </p:cNvPr>
          <p:cNvPicPr/>
          <p:nvPr/>
        </p:nvPicPr>
        <p:blipFill>
          <a:blip r:embed="rId2" r:link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7609704" y="2309856"/>
            <a:ext cx="5092727" cy="3522517"/>
          </a:xfrm>
          <a:prstGeom prst="rect">
            <a:avLst/>
          </a:prstGeom>
          <a:noFill/>
          <a:ln w="57150"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784B32-518D-46DA-8D7E-21B1E5B081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46" y="4257561"/>
            <a:ext cx="3691506" cy="235991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0B42DFB-5BD1-4A18-AF86-FB44D24728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47" y="1524751"/>
            <a:ext cx="3691505" cy="2356139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286318" y="1471713"/>
            <a:ext cx="3775324" cy="5252720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3/8/19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 every 30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minutes for 4 hours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 and acidify in situ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Focus on </a:t>
            </a:r>
            <a:r>
              <a:rPr lang="en-US" sz="2400" b="1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Fluorescence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through machine in lab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time to do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conductivity, temperature or pH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dataSONDE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C356A365-3FE1-4335-A068-0FC53BE169F0}"/>
                  </a:ext>
                </a:extLst>
              </p14:cNvPr>
              <p14:cNvContentPartPr/>
              <p14:nvPr/>
            </p14:nvContentPartPr>
            <p14:xfrm>
              <a:off x="2903384" y="4768846"/>
              <a:ext cx="794520" cy="421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356A365-3FE1-4335-A068-0FC53BE169F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85384" y="4750846"/>
                <a:ext cx="830160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43FDAC5C-2C38-4F39-AF8A-5FF62B042809}"/>
                  </a:ext>
                </a:extLst>
              </p14:cNvPr>
              <p14:cNvContentPartPr/>
              <p14:nvPr/>
            </p14:nvContentPartPr>
            <p14:xfrm>
              <a:off x="460784" y="4726726"/>
              <a:ext cx="653400" cy="831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3FDAC5C-2C38-4F39-AF8A-5FF62B04280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2784" y="4709086"/>
                <a:ext cx="689040" cy="86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CC2C9CCA-64E3-4629-8F69-D3943B1B762E}"/>
                  </a:ext>
                </a:extLst>
              </p14:cNvPr>
              <p14:cNvContentPartPr/>
              <p14:nvPr/>
            </p14:nvContentPartPr>
            <p14:xfrm>
              <a:off x="3142784" y="5262406"/>
              <a:ext cx="461520" cy="185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C2C9CCA-64E3-4629-8F69-D3943B1B76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24784" y="5244406"/>
                <a:ext cx="497160" cy="221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135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9BFA5-5E7A-4AD5-B6BC-C6494412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Fluorescence from Lab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4CC46EF-4C22-4D35-A454-364B39516C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99182" cy="128618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Comparison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1: Fluorescence Comparison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377" y="1512847"/>
            <a:ext cx="8379637" cy="5093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84566" y="1512847"/>
            <a:ext cx="3035643" cy="5170646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Fluorescence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sum of all the intensity in the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EEM, used to approximate dissolved organic carbon (my data)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CDOM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is colored dissolved organic matter, used to approximate dissolved organic carbon (SONDE data)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231775">
              <a:buFont typeface="Arial" panose="020B0604020202020204" pitchFamily="34" charset="0"/>
              <a:buChar char="•"/>
            </a:pP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Scale is not the same, but the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patterns resemble each other</a:t>
            </a:r>
          </a:p>
        </p:txBody>
      </p:sp>
    </p:spTree>
    <p:extLst>
      <p:ext uri="{BB962C8B-B14F-4D97-AF65-F5344CB8AC3E}">
        <p14:creationId xmlns:p14="http://schemas.microsoft.com/office/powerpoint/2010/main" val="12792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9BFA5-5E7A-4AD5-B6BC-C6494412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88541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8AD668CB-D3FA-4B82-AB48-4BEFD24313E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99182" cy="128618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2: Every 2 hours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46" y="1524751"/>
            <a:ext cx="3691505" cy="235991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784B32-518D-46DA-8D7E-21B1E5B081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646" y="4257561"/>
            <a:ext cx="3691506" cy="2359917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265902" y="1524751"/>
            <a:ext cx="3775324" cy="5201424"/>
          </a:xfrm>
          <a:prstGeom prst="rect">
            <a:avLst/>
          </a:prstGeom>
          <a:solidFill>
            <a:schemeClr val="bg1">
              <a:lumMod val="95000"/>
            </a:schemeClr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8/11/19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Collect 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samples every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hours for 14 hours</a:t>
            </a: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Filter and acidify in the lab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fluorescence</a:t>
            </a:r>
          </a:p>
          <a:p>
            <a:pPr marL="800100" lvl="1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 through machine in lab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 DO, conductivity, temperature and pH at in situ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with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dataSONDE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xmlns="" id="{C356A365-3FE1-4335-A068-0FC53BE169F0}"/>
                  </a:ext>
                </a:extLst>
              </p14:cNvPr>
              <p14:cNvContentPartPr/>
              <p14:nvPr/>
            </p14:nvContentPartPr>
            <p14:xfrm>
              <a:off x="2903384" y="4768846"/>
              <a:ext cx="794520" cy="421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356A365-3FE1-4335-A068-0FC53BE169F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85384" y="4750846"/>
                <a:ext cx="830160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xmlns="" id="{43FDAC5C-2C38-4F39-AF8A-5FF62B042809}"/>
                  </a:ext>
                </a:extLst>
              </p14:cNvPr>
              <p14:cNvContentPartPr/>
              <p14:nvPr/>
            </p14:nvContentPartPr>
            <p14:xfrm>
              <a:off x="460784" y="4726726"/>
              <a:ext cx="653400" cy="831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3FDAC5C-2C38-4F39-AF8A-5FF62B04280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2784" y="4709086"/>
                <a:ext cx="689040" cy="86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xmlns="" id="{CC2C9CCA-64E3-4629-8F69-D3943B1B762E}"/>
                  </a:ext>
                </a:extLst>
              </p14:cNvPr>
              <p14:cNvContentPartPr/>
              <p14:nvPr/>
            </p14:nvContentPartPr>
            <p14:xfrm>
              <a:off x="3142784" y="5262406"/>
              <a:ext cx="461520" cy="185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CC2C9CCA-64E3-4629-8F69-D3943B1B76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24784" y="5244406"/>
                <a:ext cx="497160" cy="2210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3976" y="2704710"/>
            <a:ext cx="3539874" cy="2359916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06874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9BFA5-5E7A-4AD5-B6BC-C6494412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Fluorescence from Lab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4CC46EF-4C22-4D35-A454-364B39516C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99182" cy="128618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Comparison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2: Fluorescence Comparison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875858" y="1555346"/>
            <a:ext cx="3035643" cy="5047536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Fluorescence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sum of all the intensity in the EEM, used to approximate dissolved organic carbon (my data)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CDOM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colored dissolved organic matter, used to approximate dissolved organic carbon (SONDE data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231775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Again, scale is difficult to match</a:t>
            </a:r>
          </a:p>
          <a:p>
            <a:pPr marL="342900" indent="-231775">
              <a:buFont typeface="Arial" panose="020B0604020202020204" pitchFamily="34" charset="0"/>
              <a:buChar char="•"/>
            </a:pP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see overall similarities in trend, with some outliers</a:t>
            </a:r>
          </a:p>
          <a:p>
            <a:pPr marL="111125"/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68" y="1555346"/>
            <a:ext cx="8162515" cy="484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32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09BFA5-5E7A-4AD5-B6BC-C6494412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Fluorescence from Lab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E4CC46EF-4C22-4D35-A454-364B39516C7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99182" cy="128618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Comparison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2: Four Other Measurements </a:t>
            </a:r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3" y="1446277"/>
            <a:ext cx="4537166" cy="26404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9543" y="1446277"/>
            <a:ext cx="4537166" cy="26404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543" y="4207444"/>
            <a:ext cx="4537166" cy="26404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463" y="4207444"/>
            <a:ext cx="4537166" cy="26404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1437" y="2463025"/>
            <a:ext cx="1339297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 1.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 Comparison (Left)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995518" y="2463025"/>
            <a:ext cx="980771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 2.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 Comparison (Left)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41437" y="5114785"/>
            <a:ext cx="1339297" cy="646331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 3.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Conductivity Comparison (Left)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95518" y="4930119"/>
            <a:ext cx="980771" cy="830997"/>
          </a:xfrm>
          <a:prstGeom prst="rect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Fig 4.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Dissolved Oxygen (Left)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9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544</Words>
  <Application>Microsoft Office PowerPoint</Application>
  <PresentationFormat>Widescreen</PresentationFormat>
  <Paragraphs>84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Introduction Tempe Town Lake (TTL)</vt:lpstr>
      <vt:lpstr>Background SONDE</vt:lpstr>
      <vt:lpstr>The Question</vt:lpstr>
      <vt:lpstr>Methods</vt:lpstr>
      <vt:lpstr>Data Fluorescence from Lab</vt:lpstr>
      <vt:lpstr>Methods</vt:lpstr>
      <vt:lpstr>Data Fluorescence from Lab</vt:lpstr>
      <vt:lpstr>Data Fluorescence from Lab</vt:lpstr>
      <vt:lpstr>Data Fluorescence from Lab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hhh</dc:title>
  <dc:creator>Elinor Sauer</dc:creator>
  <cp:lastModifiedBy>Elinor Sauer</cp:lastModifiedBy>
  <cp:revision>41</cp:revision>
  <dcterms:created xsi:type="dcterms:W3CDTF">2019-03-26T19:51:58Z</dcterms:created>
  <dcterms:modified xsi:type="dcterms:W3CDTF">2020-04-03T23:00:16Z</dcterms:modified>
</cp:coreProperties>
</file>